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4071251165454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Лист1!$A$3:$A$702</c:f>
              <c:strCache>
                <c:ptCount val="70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</c:strCache>
            </c:strRef>
          </c:cat>
          <c:val>
            <c:numRef>
              <c:f>Лист1!$B$3:$B$702</c:f>
              <c:numCache>
                <c:formatCode>General</c:formatCode>
                <c:ptCount val="70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Anenii Noi</c:v>
                </c:pt>
                <c:pt idx="3">
                  <c:v>Comrat</c:v>
                </c:pt>
                <c:pt idx="4">
                  <c:v>Ungheni</c:v>
                </c:pt>
                <c:pt idx="5">
                  <c:v>Edinet</c:v>
                </c:pt>
                <c:pt idx="6">
                  <c:v>Stefan Voda</c:v>
                </c:pt>
                <c:pt idx="7">
                  <c:v>Ialoveni</c:v>
                </c:pt>
                <c:pt idx="8">
                  <c:v>Nisporeni</c:v>
                </c:pt>
                <c:pt idx="9">
                  <c:v>Calarasi</c:v>
                </c:pt>
                <c:pt idx="10">
                  <c:v>Donduseni</c:v>
                </c:pt>
                <c:pt idx="11">
                  <c:v>Balti</c:v>
                </c:pt>
                <c:pt idx="12">
                  <c:v>Criuleni</c:v>
                </c:pt>
                <c:pt idx="13">
                  <c:v>Orhei</c:v>
                </c:pt>
                <c:pt idx="14">
                  <c:v>Singerei</c:v>
                </c:pt>
                <c:pt idx="15">
                  <c:v>Falesti</c:v>
                </c:pt>
                <c:pt idx="16">
                  <c:v>Cahul</c:v>
                </c:pt>
                <c:pt idx="17">
                  <c:v>Ceadir-Lunga</c:v>
                </c:pt>
                <c:pt idx="18">
                  <c:v>Dubasari</c:v>
                </c:pt>
                <c:pt idx="19">
                  <c:v>Floresti</c:v>
                </c:pt>
                <c:pt idx="20">
                  <c:v>Taraclia</c:v>
                </c:pt>
                <c:pt idx="21">
                  <c:v>Basarabeasca</c:v>
                </c:pt>
                <c:pt idx="22">
                  <c:v>Cimislia</c:v>
                </c:pt>
                <c:pt idx="23">
                  <c:v>Riscani</c:v>
                </c:pt>
                <c:pt idx="24">
                  <c:v>Hincesti</c:v>
                </c:pt>
                <c:pt idx="25">
                  <c:v>Soroca</c:v>
                </c:pt>
                <c:pt idx="26">
                  <c:v>Cantemir</c:v>
                </c:pt>
                <c:pt idx="27">
                  <c:v>Glodeni</c:v>
                </c:pt>
                <c:pt idx="28">
                  <c:v>Briceni</c:v>
                </c:pt>
                <c:pt idx="29">
                  <c:v>Ocnita</c:v>
                </c:pt>
                <c:pt idx="30">
                  <c:v>Rezina</c:v>
                </c:pt>
                <c:pt idx="31">
                  <c:v>Drochia</c:v>
                </c:pt>
                <c:pt idx="32">
                  <c:v>Soldanesti</c:v>
                </c:pt>
                <c:pt idx="33">
                  <c:v>Straseni</c:v>
                </c:pt>
                <c:pt idx="34">
                  <c:v>Vulcanesti</c:v>
                </c:pt>
                <c:pt idx="35">
                  <c:v>Causeni</c:v>
                </c:pt>
                <c:pt idx="36">
                  <c:v>Leova</c:v>
                </c:pt>
                <c:pt idx="37">
                  <c:v>Telenesti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1295</c:v>
                </c:pt>
                <c:pt idx="1">
                  <c:v>461</c:v>
                </c:pt>
                <c:pt idx="2">
                  <c:v>89</c:v>
                </c:pt>
                <c:pt idx="3">
                  <c:v>64</c:v>
                </c:pt>
                <c:pt idx="4">
                  <c:v>58</c:v>
                </c:pt>
                <c:pt idx="5">
                  <c:v>54</c:v>
                </c:pt>
                <c:pt idx="6">
                  <c:v>51</c:v>
                </c:pt>
                <c:pt idx="7">
                  <c:v>48</c:v>
                </c:pt>
                <c:pt idx="8">
                  <c:v>41</c:v>
                </c:pt>
                <c:pt idx="9">
                  <c:v>39</c:v>
                </c:pt>
                <c:pt idx="10">
                  <c:v>36</c:v>
                </c:pt>
                <c:pt idx="11">
                  <c:v>35</c:v>
                </c:pt>
                <c:pt idx="12">
                  <c:v>34</c:v>
                </c:pt>
                <c:pt idx="13">
                  <c:v>33</c:v>
                </c:pt>
                <c:pt idx="14">
                  <c:v>33</c:v>
                </c:pt>
                <c:pt idx="15">
                  <c:v>30</c:v>
                </c:pt>
                <c:pt idx="16">
                  <c:v>28</c:v>
                </c:pt>
                <c:pt idx="17">
                  <c:v>27</c:v>
                </c:pt>
                <c:pt idx="18">
                  <c:v>27</c:v>
                </c:pt>
                <c:pt idx="19">
                  <c:v>27</c:v>
                </c:pt>
                <c:pt idx="20">
                  <c:v>27</c:v>
                </c:pt>
                <c:pt idx="21">
                  <c:v>22</c:v>
                </c:pt>
                <c:pt idx="22">
                  <c:v>22</c:v>
                </c:pt>
                <c:pt idx="23">
                  <c:v>21</c:v>
                </c:pt>
                <c:pt idx="24">
                  <c:v>19</c:v>
                </c:pt>
                <c:pt idx="25">
                  <c:v>18</c:v>
                </c:pt>
                <c:pt idx="26">
                  <c:v>15</c:v>
                </c:pt>
                <c:pt idx="27">
                  <c:v>14</c:v>
                </c:pt>
                <c:pt idx="28">
                  <c:v>13</c:v>
                </c:pt>
                <c:pt idx="29">
                  <c:v>13</c:v>
                </c:pt>
                <c:pt idx="30">
                  <c:v>12</c:v>
                </c:pt>
                <c:pt idx="31">
                  <c:v>7</c:v>
                </c:pt>
                <c:pt idx="32">
                  <c:v>6</c:v>
                </c:pt>
                <c:pt idx="33">
                  <c:v>6</c:v>
                </c:pt>
                <c:pt idx="34">
                  <c:v>6</c:v>
                </c:pt>
                <c:pt idx="35">
                  <c:v>5</c:v>
                </c:pt>
                <c:pt idx="36">
                  <c:v>3</c:v>
                </c:pt>
                <c:pt idx="3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Лист1!$A$2:$A$649</c:f>
              <c:strCache>
                <c:ptCount val="64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</c:strCache>
            </c:strRef>
          </c:cat>
          <c:val>
            <c:numRef>
              <c:f>Лист1!$B$2:$B$649</c:f>
              <c:numCache>
                <c:formatCode>General</c:formatCode>
                <c:ptCount val="64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07.02..2022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10.803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46.712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+2742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471.524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2116727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10648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8805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2.851.437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9909542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414.014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3781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95894390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37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1631</cp:revision>
  <dcterms:modified xsi:type="dcterms:W3CDTF">2022-02-07T19:15:45Z</dcterms:modified>
</cp:coreProperties>
</file>